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notesMasterIdLst>
    <p:notesMasterId r:id="rId20"/>
  </p:notesMasterIdLst>
  <p:handoutMasterIdLst>
    <p:handoutMasterId r:id="rId21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2" r:id="rId14"/>
    <p:sldId id="267" r:id="rId15"/>
    <p:sldId id="273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65B539-077B-43DC-A9A0-C0075E372353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72"/>
            <p14:sldId id="267"/>
            <p14:sldId id="273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23A"/>
    <a:srgbClr val="051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51767C-B4A7-4F82-A15A-4117AB478F35}" v="2" dt="2024-05-29T08:41:28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761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Wilkinson" userId="b7406f21-8578-4539-a4d3-b48919ea38aa" providerId="ADAL" clId="{4597F930-B961-47FB-892E-E1BC84E9548D}"/>
    <pc:docChg chg="modSld sldOrd">
      <pc:chgData name="Simon Wilkinson" userId="b7406f21-8578-4539-a4d3-b48919ea38aa" providerId="ADAL" clId="{4597F930-B961-47FB-892E-E1BC84E9548D}" dt="2024-04-23T10:12:30.597" v="111" actId="20577"/>
      <pc:docMkLst>
        <pc:docMk/>
      </pc:docMkLst>
      <pc:sldChg chg="modSp mod">
        <pc:chgData name="Simon Wilkinson" userId="b7406f21-8578-4539-a4d3-b48919ea38aa" providerId="ADAL" clId="{4597F930-B961-47FB-892E-E1BC84E9548D}" dt="2024-04-23T10:12:30.597" v="111" actId="20577"/>
        <pc:sldMkLst>
          <pc:docMk/>
          <pc:sldMk cId="4081239767" sldId="256"/>
        </pc:sldMkLst>
        <pc:spChg chg="mod">
          <ac:chgData name="Simon Wilkinson" userId="b7406f21-8578-4539-a4d3-b48919ea38aa" providerId="ADAL" clId="{4597F930-B961-47FB-892E-E1BC84E9548D}" dt="2024-04-23T10:12:30.597" v="111" actId="20577"/>
          <ac:spMkLst>
            <pc:docMk/>
            <pc:sldMk cId="4081239767" sldId="256"/>
            <ac:spMk id="3" creationId="{1EEB294C-7EF0-4EF1-A155-E48826D42054}"/>
          </ac:spMkLst>
        </pc:spChg>
      </pc:sldChg>
      <pc:sldChg chg="ord">
        <pc:chgData name="Simon Wilkinson" userId="b7406f21-8578-4539-a4d3-b48919ea38aa" providerId="ADAL" clId="{4597F930-B961-47FB-892E-E1BC84E9548D}" dt="2024-04-19T15:05:52.017" v="1"/>
        <pc:sldMkLst>
          <pc:docMk/>
          <pc:sldMk cId="3975109609" sldId="258"/>
        </pc:sldMkLst>
      </pc:sldChg>
    </pc:docChg>
  </pc:docChgLst>
  <pc:docChgLst>
    <pc:chgData name="Simon Wilkinson" userId="b7406f21-8578-4539-a4d3-b48919ea38aa" providerId="ADAL" clId="{FE14D967-0E41-4CBB-87F9-64FF4A27A738}"/>
    <pc:docChg chg="modSld sldOrd">
      <pc:chgData name="Simon Wilkinson" userId="b7406f21-8578-4539-a4d3-b48919ea38aa" providerId="ADAL" clId="{FE14D967-0E41-4CBB-87F9-64FF4A27A738}" dt="2024-05-08T11:44:49.504" v="27" actId="20578"/>
      <pc:docMkLst>
        <pc:docMk/>
      </pc:docMkLst>
      <pc:sldChg chg="addSp modSp mod">
        <pc:chgData name="Simon Wilkinson" userId="b7406f21-8578-4539-a4d3-b48919ea38aa" providerId="ADAL" clId="{FE14D967-0E41-4CBB-87F9-64FF4A27A738}" dt="2024-05-08T11:44:33.774" v="26" actId="171"/>
        <pc:sldMkLst>
          <pc:docMk/>
          <pc:sldMk cId="3975109609" sldId="258"/>
        </pc:sldMkLst>
        <pc:spChg chg="add mod ord">
          <ac:chgData name="Simon Wilkinson" userId="b7406f21-8578-4539-a4d3-b48919ea38aa" providerId="ADAL" clId="{FE14D967-0E41-4CBB-87F9-64FF4A27A738}" dt="2024-05-08T11:43:48.515" v="8" actId="171"/>
          <ac:spMkLst>
            <pc:docMk/>
            <pc:sldMk cId="3975109609" sldId="258"/>
            <ac:spMk id="9" creationId="{67698A22-217D-9CEE-3817-8B015325D8E3}"/>
          </ac:spMkLst>
        </pc:spChg>
        <pc:spChg chg="add mod ord">
          <ac:chgData name="Simon Wilkinson" userId="b7406f21-8578-4539-a4d3-b48919ea38aa" providerId="ADAL" clId="{FE14D967-0E41-4CBB-87F9-64FF4A27A738}" dt="2024-05-08T11:44:15.675" v="15" actId="171"/>
          <ac:spMkLst>
            <pc:docMk/>
            <pc:sldMk cId="3975109609" sldId="258"/>
            <ac:spMk id="10" creationId="{D5D4C999-DBA8-1CED-AFC3-593848622504}"/>
          </ac:spMkLst>
        </pc:spChg>
        <pc:spChg chg="add mod ord">
          <ac:chgData name="Simon Wilkinson" userId="b7406f21-8578-4539-a4d3-b48919ea38aa" providerId="ADAL" clId="{FE14D967-0E41-4CBB-87F9-64FF4A27A738}" dt="2024-05-08T11:44:27.382" v="21" actId="171"/>
          <ac:spMkLst>
            <pc:docMk/>
            <pc:sldMk cId="3975109609" sldId="258"/>
            <ac:spMk id="11" creationId="{18DEBF31-83AF-42C0-823E-82CCCA77E25E}"/>
          </ac:spMkLst>
        </pc:spChg>
        <pc:spChg chg="add mod ord">
          <ac:chgData name="Simon Wilkinson" userId="b7406f21-8578-4539-a4d3-b48919ea38aa" providerId="ADAL" clId="{FE14D967-0E41-4CBB-87F9-64FF4A27A738}" dt="2024-05-08T11:44:33.774" v="26" actId="171"/>
          <ac:spMkLst>
            <pc:docMk/>
            <pc:sldMk cId="3975109609" sldId="258"/>
            <ac:spMk id="12" creationId="{FC84F542-2CB2-32EF-BC45-4C595C91D2BF}"/>
          </ac:spMkLst>
        </pc:spChg>
        <pc:picChg chg="mod">
          <ac:chgData name="Simon Wilkinson" userId="b7406f21-8578-4539-a4d3-b48919ea38aa" providerId="ADAL" clId="{FE14D967-0E41-4CBB-87F9-64FF4A27A738}" dt="2024-05-08T11:43:55.260" v="9" actId="1076"/>
          <ac:picMkLst>
            <pc:docMk/>
            <pc:sldMk cId="3975109609" sldId="258"/>
            <ac:picMk id="6" creationId="{7B0A321E-BAFD-7052-9FDB-2DE25945F697}"/>
          </ac:picMkLst>
        </pc:picChg>
      </pc:sldChg>
      <pc:sldChg chg="ord">
        <pc:chgData name="Simon Wilkinson" userId="b7406f21-8578-4539-a4d3-b48919ea38aa" providerId="ADAL" clId="{FE14D967-0E41-4CBB-87F9-64FF4A27A738}" dt="2024-05-08T11:44:49.504" v="27" actId="20578"/>
        <pc:sldMkLst>
          <pc:docMk/>
          <pc:sldMk cId="4049605825" sldId="259"/>
        </pc:sldMkLst>
      </pc:sldChg>
    </pc:docChg>
  </pc:docChgLst>
  <pc:docChgLst>
    <pc:chgData name="Simon Wilkinson" userId="b7406f21-8578-4539-a4d3-b48919ea38aa" providerId="ADAL" clId="{B151767C-B4A7-4F82-A15A-4117AB478F35}"/>
    <pc:docChg chg="addSld delSld modSld modSection">
      <pc:chgData name="Simon Wilkinson" userId="b7406f21-8578-4539-a4d3-b48919ea38aa" providerId="ADAL" clId="{B151767C-B4A7-4F82-A15A-4117AB478F35}" dt="2024-05-29T08:41:30.186" v="3" actId="47"/>
      <pc:docMkLst>
        <pc:docMk/>
      </pc:docMkLst>
      <pc:sldChg chg="del">
        <pc:chgData name="Simon Wilkinson" userId="b7406f21-8578-4539-a4d3-b48919ea38aa" providerId="ADAL" clId="{B151767C-B4A7-4F82-A15A-4117AB478F35}" dt="2024-05-29T08:41:13.428" v="1" actId="47"/>
        <pc:sldMkLst>
          <pc:docMk/>
          <pc:sldMk cId="2753430751" sldId="266"/>
        </pc:sldMkLst>
      </pc:sldChg>
      <pc:sldChg chg="del">
        <pc:chgData name="Simon Wilkinson" userId="b7406f21-8578-4539-a4d3-b48919ea38aa" providerId="ADAL" clId="{B151767C-B4A7-4F82-A15A-4117AB478F35}" dt="2024-05-29T08:41:30.186" v="3" actId="47"/>
        <pc:sldMkLst>
          <pc:docMk/>
          <pc:sldMk cId="658533244" sldId="268"/>
        </pc:sldMkLst>
      </pc:sldChg>
      <pc:sldChg chg="add">
        <pc:chgData name="Simon Wilkinson" userId="b7406f21-8578-4539-a4d3-b48919ea38aa" providerId="ADAL" clId="{B151767C-B4A7-4F82-A15A-4117AB478F35}" dt="2024-05-29T08:41:11.757" v="0"/>
        <pc:sldMkLst>
          <pc:docMk/>
          <pc:sldMk cId="2070547735" sldId="272"/>
        </pc:sldMkLst>
      </pc:sldChg>
      <pc:sldChg chg="add">
        <pc:chgData name="Simon Wilkinson" userId="b7406f21-8578-4539-a4d3-b48919ea38aa" providerId="ADAL" clId="{B151767C-B4A7-4F82-A15A-4117AB478F35}" dt="2024-05-29T08:41:28.768" v="2"/>
        <pc:sldMkLst>
          <pc:docMk/>
          <pc:sldMk cId="80929518" sldId="273"/>
        </pc:sldMkLst>
      </pc:sldChg>
    </pc:docChg>
  </pc:docChgLst>
  <pc:docChgLst>
    <pc:chgData name="Simon Wilkinson" userId="b7406f21-8578-4539-a4d3-b48919ea38aa" providerId="ADAL" clId="{C9FFC15E-33E3-4FCA-8D3E-2D0F8105F7E8}"/>
    <pc:docChg chg="undo custSel modSld modMainMaster">
      <pc:chgData name="Simon Wilkinson" userId="b7406f21-8578-4539-a4d3-b48919ea38aa" providerId="ADAL" clId="{C9FFC15E-33E3-4FCA-8D3E-2D0F8105F7E8}" dt="2024-04-09T14:10:38.425" v="44" actId="478"/>
      <pc:docMkLst>
        <pc:docMk/>
      </pc:docMkLst>
      <pc:sldChg chg="modSp mod">
        <pc:chgData name="Simon Wilkinson" userId="b7406f21-8578-4539-a4d3-b48919ea38aa" providerId="ADAL" clId="{C9FFC15E-33E3-4FCA-8D3E-2D0F8105F7E8}" dt="2024-04-09T14:08:57.320" v="15" actId="1076"/>
        <pc:sldMkLst>
          <pc:docMk/>
          <pc:sldMk cId="4049605825" sldId="259"/>
        </pc:sldMkLst>
        <pc:spChg chg="mod">
          <ac:chgData name="Simon Wilkinson" userId="b7406f21-8578-4539-a4d3-b48919ea38aa" providerId="ADAL" clId="{C9FFC15E-33E3-4FCA-8D3E-2D0F8105F7E8}" dt="2024-04-09T14:08:57.320" v="15" actId="1076"/>
          <ac:spMkLst>
            <pc:docMk/>
            <pc:sldMk cId="4049605825" sldId="259"/>
            <ac:spMk id="5" creationId="{8784D9C7-18C6-E044-3FF4-9F109A3BB31D}"/>
          </ac:spMkLst>
        </pc:spChg>
        <pc:picChg chg="mod">
          <ac:chgData name="Simon Wilkinson" userId="b7406f21-8578-4539-a4d3-b48919ea38aa" providerId="ADAL" clId="{C9FFC15E-33E3-4FCA-8D3E-2D0F8105F7E8}" dt="2024-04-09T14:08:54.945" v="14" actId="1076"/>
          <ac:picMkLst>
            <pc:docMk/>
            <pc:sldMk cId="4049605825" sldId="259"/>
            <ac:picMk id="4" creationId="{A19ADAE1-EA8B-D2C5-9B74-616D03E8D02D}"/>
          </ac:picMkLst>
        </pc:picChg>
      </pc:sldChg>
      <pc:sldChg chg="modSp">
        <pc:chgData name="Simon Wilkinson" userId="b7406f21-8578-4539-a4d3-b48919ea38aa" providerId="ADAL" clId="{C9FFC15E-33E3-4FCA-8D3E-2D0F8105F7E8}" dt="2024-04-09T14:09:03.342" v="17" actId="1076"/>
        <pc:sldMkLst>
          <pc:docMk/>
          <pc:sldMk cId="810889385" sldId="260"/>
        </pc:sldMkLst>
        <pc:picChg chg="mod">
          <ac:chgData name="Simon Wilkinson" userId="b7406f21-8578-4539-a4d3-b48919ea38aa" providerId="ADAL" clId="{C9FFC15E-33E3-4FCA-8D3E-2D0F8105F7E8}" dt="2024-04-09T14:09:03.342" v="17" actId="1076"/>
          <ac:picMkLst>
            <pc:docMk/>
            <pc:sldMk cId="810889385" sldId="260"/>
            <ac:picMk id="3" creationId="{72A6A191-A719-44A2-83AD-DC330A263363}"/>
          </ac:picMkLst>
        </pc:picChg>
      </pc:sldChg>
      <pc:sldChg chg="modSp">
        <pc:chgData name="Simon Wilkinson" userId="b7406f21-8578-4539-a4d3-b48919ea38aa" providerId="ADAL" clId="{C9FFC15E-33E3-4FCA-8D3E-2D0F8105F7E8}" dt="2024-04-09T14:09:18.270" v="20" actId="1076"/>
        <pc:sldMkLst>
          <pc:docMk/>
          <pc:sldMk cId="1583856252" sldId="261"/>
        </pc:sldMkLst>
        <pc:picChg chg="mod">
          <ac:chgData name="Simon Wilkinson" userId="b7406f21-8578-4539-a4d3-b48919ea38aa" providerId="ADAL" clId="{C9FFC15E-33E3-4FCA-8D3E-2D0F8105F7E8}" dt="2024-04-09T14:09:18.270" v="20" actId="1076"/>
          <ac:picMkLst>
            <pc:docMk/>
            <pc:sldMk cId="1583856252" sldId="261"/>
            <ac:picMk id="3" creationId="{72A6A191-A719-44A2-83AD-DC330A263363}"/>
          </ac:picMkLst>
        </pc:picChg>
      </pc:sldChg>
      <pc:sldChg chg="modSp">
        <pc:chgData name="Simon Wilkinson" userId="b7406f21-8578-4539-a4d3-b48919ea38aa" providerId="ADAL" clId="{C9FFC15E-33E3-4FCA-8D3E-2D0F8105F7E8}" dt="2024-04-09T14:09:26.359" v="22" actId="1076"/>
        <pc:sldMkLst>
          <pc:docMk/>
          <pc:sldMk cId="1982180430" sldId="262"/>
        </pc:sldMkLst>
        <pc:picChg chg="mod">
          <ac:chgData name="Simon Wilkinson" userId="b7406f21-8578-4539-a4d3-b48919ea38aa" providerId="ADAL" clId="{C9FFC15E-33E3-4FCA-8D3E-2D0F8105F7E8}" dt="2024-04-09T14:09:26.359" v="22" actId="1076"/>
          <ac:picMkLst>
            <pc:docMk/>
            <pc:sldMk cId="1982180430" sldId="262"/>
            <ac:picMk id="3" creationId="{72A6A191-A719-44A2-83AD-DC330A263363}"/>
          </ac:picMkLst>
        </pc:picChg>
      </pc:sldChg>
      <pc:sldChg chg="modSp">
        <pc:chgData name="Simon Wilkinson" userId="b7406f21-8578-4539-a4d3-b48919ea38aa" providerId="ADAL" clId="{C9FFC15E-33E3-4FCA-8D3E-2D0F8105F7E8}" dt="2024-04-09T14:09:34.678" v="24" actId="1076"/>
        <pc:sldMkLst>
          <pc:docMk/>
          <pc:sldMk cId="3838385797" sldId="263"/>
        </pc:sldMkLst>
        <pc:picChg chg="mod">
          <ac:chgData name="Simon Wilkinson" userId="b7406f21-8578-4539-a4d3-b48919ea38aa" providerId="ADAL" clId="{C9FFC15E-33E3-4FCA-8D3E-2D0F8105F7E8}" dt="2024-04-09T14:09:34.678" v="24" actId="1076"/>
          <ac:picMkLst>
            <pc:docMk/>
            <pc:sldMk cId="3838385797" sldId="263"/>
            <ac:picMk id="3" creationId="{72A6A191-A719-44A2-83AD-DC330A263363}"/>
          </ac:picMkLst>
        </pc:picChg>
      </pc:sldChg>
      <pc:sldChg chg="modSp mod">
        <pc:chgData name="Simon Wilkinson" userId="b7406f21-8578-4539-a4d3-b48919ea38aa" providerId="ADAL" clId="{C9FFC15E-33E3-4FCA-8D3E-2D0F8105F7E8}" dt="2024-04-09T14:10:11.360" v="39" actId="1076"/>
        <pc:sldMkLst>
          <pc:docMk/>
          <pc:sldMk cId="3224237998" sldId="264"/>
        </pc:sldMkLst>
        <pc:spChg chg="mod">
          <ac:chgData name="Simon Wilkinson" userId="b7406f21-8578-4539-a4d3-b48919ea38aa" providerId="ADAL" clId="{C9FFC15E-33E3-4FCA-8D3E-2D0F8105F7E8}" dt="2024-04-09T14:10:11.360" v="39" actId="1076"/>
          <ac:spMkLst>
            <pc:docMk/>
            <pc:sldMk cId="3224237998" sldId="264"/>
            <ac:spMk id="5" creationId="{8784D9C7-18C6-E044-3FF4-9F109A3BB31D}"/>
          </ac:spMkLst>
        </pc:spChg>
        <pc:picChg chg="mod">
          <ac:chgData name="Simon Wilkinson" userId="b7406f21-8578-4539-a4d3-b48919ea38aa" providerId="ADAL" clId="{C9FFC15E-33E3-4FCA-8D3E-2D0F8105F7E8}" dt="2024-04-09T14:10:06.615" v="37" actId="1076"/>
          <ac:picMkLst>
            <pc:docMk/>
            <pc:sldMk cId="3224237998" sldId="264"/>
            <ac:picMk id="3" creationId="{72A6A191-A719-44A2-83AD-DC330A263363}"/>
          </ac:picMkLst>
        </pc:picChg>
        <pc:picChg chg="mod">
          <ac:chgData name="Simon Wilkinson" userId="b7406f21-8578-4539-a4d3-b48919ea38aa" providerId="ADAL" clId="{C9FFC15E-33E3-4FCA-8D3E-2D0F8105F7E8}" dt="2024-04-09T14:09:51.672" v="32" actId="1076"/>
          <ac:picMkLst>
            <pc:docMk/>
            <pc:sldMk cId="3224237998" sldId="264"/>
            <ac:picMk id="4" creationId="{1C2749E8-B7E9-0EF9-B26E-0A8AE22E92D1}"/>
          </ac:picMkLst>
        </pc:picChg>
        <pc:picChg chg="mod">
          <ac:chgData name="Simon Wilkinson" userId="b7406f21-8578-4539-a4d3-b48919ea38aa" providerId="ADAL" clId="{C9FFC15E-33E3-4FCA-8D3E-2D0F8105F7E8}" dt="2024-04-09T14:09:55.926" v="34" actId="14100"/>
          <ac:picMkLst>
            <pc:docMk/>
            <pc:sldMk cId="3224237998" sldId="264"/>
            <ac:picMk id="6" creationId="{020DF7AC-1D10-1E85-4084-33252C33447E}"/>
          </ac:picMkLst>
        </pc:picChg>
      </pc:sldChg>
      <pc:sldChg chg="addSp delSp modSp mod delAnim modAnim">
        <pc:chgData name="Simon Wilkinson" userId="b7406f21-8578-4539-a4d3-b48919ea38aa" providerId="ADAL" clId="{C9FFC15E-33E3-4FCA-8D3E-2D0F8105F7E8}" dt="2024-04-09T14:10:38.425" v="44" actId="478"/>
        <pc:sldMkLst>
          <pc:docMk/>
          <pc:sldMk cId="2753430751" sldId="266"/>
        </pc:sldMkLst>
        <pc:spChg chg="add del mod">
          <ac:chgData name="Simon Wilkinson" userId="b7406f21-8578-4539-a4d3-b48919ea38aa" providerId="ADAL" clId="{C9FFC15E-33E3-4FCA-8D3E-2D0F8105F7E8}" dt="2024-04-09T14:10:38.425" v="44" actId="478"/>
          <ac:spMkLst>
            <pc:docMk/>
            <pc:sldMk cId="2753430751" sldId="266"/>
            <ac:spMk id="5" creationId="{7D027BAD-3E22-A390-625E-3968464B6907}"/>
          </ac:spMkLst>
        </pc:spChg>
        <pc:grpChg chg="mod">
          <ac:chgData name="Simon Wilkinson" userId="b7406f21-8578-4539-a4d3-b48919ea38aa" providerId="ADAL" clId="{C9FFC15E-33E3-4FCA-8D3E-2D0F8105F7E8}" dt="2024-04-09T14:10:34.320" v="43" actId="1076"/>
          <ac:grpSpMkLst>
            <pc:docMk/>
            <pc:sldMk cId="2753430751" sldId="266"/>
            <ac:grpSpMk id="14" creationId="{26DAF812-2BDC-AC68-D94A-55CB5CE5B423}"/>
          </ac:grpSpMkLst>
        </pc:grpChg>
        <pc:graphicFrameChg chg="del">
          <ac:chgData name="Simon Wilkinson" userId="b7406f21-8578-4539-a4d3-b48919ea38aa" providerId="ADAL" clId="{C9FFC15E-33E3-4FCA-8D3E-2D0F8105F7E8}" dt="2024-04-09T14:10:24.591" v="40" actId="478"/>
          <ac:graphicFrameMkLst>
            <pc:docMk/>
            <pc:sldMk cId="2753430751" sldId="266"/>
            <ac:graphicFrameMk id="4" creationId="{7DD93FE3-BE94-1C3B-95D2-2EF7FCF7C37C}"/>
          </ac:graphicFrameMkLst>
        </pc:graphicFrameChg>
        <pc:picChg chg="add mod">
          <ac:chgData name="Simon Wilkinson" userId="b7406f21-8578-4539-a4d3-b48919ea38aa" providerId="ADAL" clId="{C9FFC15E-33E3-4FCA-8D3E-2D0F8105F7E8}" dt="2024-04-09T14:10:29.297" v="42" actId="1076"/>
          <ac:picMkLst>
            <pc:docMk/>
            <pc:sldMk cId="2753430751" sldId="266"/>
            <ac:picMk id="6" creationId="{1F69090B-F1E4-CF30-3AC3-6AFA2886528D}"/>
          </ac:picMkLst>
        </pc:picChg>
      </pc:sldChg>
      <pc:sldChg chg="addSp modSp">
        <pc:chgData name="Simon Wilkinson" userId="b7406f21-8578-4539-a4d3-b48919ea38aa" providerId="ADAL" clId="{C9FFC15E-33E3-4FCA-8D3E-2D0F8105F7E8}" dt="2024-04-09T14:08:40.482" v="12"/>
        <pc:sldMkLst>
          <pc:docMk/>
          <pc:sldMk cId="1535481968" sldId="271"/>
        </pc:sldMkLst>
        <pc:spChg chg="mod">
          <ac:chgData name="Simon Wilkinson" userId="b7406f21-8578-4539-a4d3-b48919ea38aa" providerId="ADAL" clId="{C9FFC15E-33E3-4FCA-8D3E-2D0F8105F7E8}" dt="2024-04-09T14:08:40.482" v="12"/>
          <ac:spMkLst>
            <pc:docMk/>
            <pc:sldMk cId="1535481968" sldId="271"/>
            <ac:spMk id="14" creationId="{0D3F8D8E-79CD-3A50-19F8-151E6286F24E}"/>
          </ac:spMkLst>
        </pc:spChg>
        <pc:grpChg chg="add mod">
          <ac:chgData name="Simon Wilkinson" userId="b7406f21-8578-4539-a4d3-b48919ea38aa" providerId="ADAL" clId="{C9FFC15E-33E3-4FCA-8D3E-2D0F8105F7E8}" dt="2024-04-09T14:08:40.482" v="12"/>
          <ac:grpSpMkLst>
            <pc:docMk/>
            <pc:sldMk cId="1535481968" sldId="271"/>
            <ac:grpSpMk id="8" creationId="{1E6DCBCA-A242-E000-4B9D-DC5196C71911}"/>
          </ac:grpSpMkLst>
        </pc:grpChg>
        <pc:grpChg chg="mod">
          <ac:chgData name="Simon Wilkinson" userId="b7406f21-8578-4539-a4d3-b48919ea38aa" providerId="ADAL" clId="{C9FFC15E-33E3-4FCA-8D3E-2D0F8105F7E8}" dt="2024-04-09T14:08:40.482" v="12"/>
          <ac:grpSpMkLst>
            <pc:docMk/>
            <pc:sldMk cId="1535481968" sldId="271"/>
            <ac:grpSpMk id="9" creationId="{E262ACF0-E367-2A9C-273C-7DBB836D641F}"/>
          </ac:grpSpMkLst>
        </pc:grpChg>
        <pc:grpChg chg="mod">
          <ac:chgData name="Simon Wilkinson" userId="b7406f21-8578-4539-a4d3-b48919ea38aa" providerId="ADAL" clId="{C9FFC15E-33E3-4FCA-8D3E-2D0F8105F7E8}" dt="2024-04-09T14:08:40.482" v="12"/>
          <ac:grpSpMkLst>
            <pc:docMk/>
            <pc:sldMk cId="1535481968" sldId="271"/>
            <ac:grpSpMk id="12" creationId="{26B6AEFA-47E1-1B65-847A-F8BF3586CD45}"/>
          </ac:grpSpMkLst>
        </pc:grpChg>
        <pc:picChg chg="mod">
          <ac:chgData name="Simon Wilkinson" userId="b7406f21-8578-4539-a4d3-b48919ea38aa" providerId="ADAL" clId="{C9FFC15E-33E3-4FCA-8D3E-2D0F8105F7E8}" dt="2024-04-09T14:08:40.482" v="12"/>
          <ac:picMkLst>
            <pc:docMk/>
            <pc:sldMk cId="1535481968" sldId="271"/>
            <ac:picMk id="11" creationId="{EFBB6E4C-05F9-F8A8-9301-414234519F9D}"/>
          </ac:picMkLst>
        </pc:picChg>
        <pc:picChg chg="mod">
          <ac:chgData name="Simon Wilkinson" userId="b7406f21-8578-4539-a4d3-b48919ea38aa" providerId="ADAL" clId="{C9FFC15E-33E3-4FCA-8D3E-2D0F8105F7E8}" dt="2024-04-09T14:08:40.482" v="12"/>
          <ac:picMkLst>
            <pc:docMk/>
            <pc:sldMk cId="1535481968" sldId="271"/>
            <ac:picMk id="13" creationId="{61F80BD1-FE45-AF83-CE68-A5350DF6FE53}"/>
          </ac:picMkLst>
        </pc:picChg>
        <pc:cxnChg chg="mod">
          <ac:chgData name="Simon Wilkinson" userId="b7406f21-8578-4539-a4d3-b48919ea38aa" providerId="ADAL" clId="{C9FFC15E-33E3-4FCA-8D3E-2D0F8105F7E8}" dt="2024-04-09T14:08:40.482" v="12"/>
          <ac:cxnSpMkLst>
            <pc:docMk/>
            <pc:sldMk cId="1535481968" sldId="271"/>
            <ac:cxnSpMk id="10" creationId="{6288BC24-8F30-3140-2B51-94A63171472C}"/>
          </ac:cxnSpMkLst>
        </pc:cxnChg>
      </pc:sldChg>
      <pc:sldMasterChg chg="addSldLayout delSldLayout modSldLayout">
        <pc:chgData name="Simon Wilkinson" userId="b7406f21-8578-4539-a4d3-b48919ea38aa" providerId="ADAL" clId="{C9FFC15E-33E3-4FCA-8D3E-2D0F8105F7E8}" dt="2024-04-09T14:08:32.621" v="11" actId="21"/>
        <pc:sldMasterMkLst>
          <pc:docMk/>
          <pc:sldMasterMk cId="2717542658" sldId="2147483684"/>
        </pc:sldMasterMkLst>
        <pc:sldLayoutChg chg="delSp mod">
          <pc:chgData name="Simon Wilkinson" userId="b7406f21-8578-4539-a4d3-b48919ea38aa" providerId="ADAL" clId="{C9FFC15E-33E3-4FCA-8D3E-2D0F8105F7E8}" dt="2024-04-09T14:08:15.192" v="0" actId="478"/>
          <pc:sldLayoutMkLst>
            <pc:docMk/>
            <pc:sldMasterMk cId="2717542658" sldId="2147483684"/>
            <pc:sldLayoutMk cId="2210272460" sldId="2147483686"/>
          </pc:sldLayoutMkLst>
          <pc:grpChg chg="del">
            <ac:chgData name="Simon Wilkinson" userId="b7406f21-8578-4539-a4d3-b48919ea38aa" providerId="ADAL" clId="{C9FFC15E-33E3-4FCA-8D3E-2D0F8105F7E8}" dt="2024-04-09T14:08:15.192" v="0" actId="478"/>
            <ac:grpSpMkLst>
              <pc:docMk/>
              <pc:sldMasterMk cId="2717542658" sldId="2147483684"/>
              <pc:sldLayoutMk cId="2210272460" sldId="2147483686"/>
              <ac:grpSpMk id="11" creationId="{838EF3F6-A2E7-2779-02F5-E6BDD613EE3F}"/>
            </ac:grpSpMkLst>
          </pc:grpChg>
        </pc:sldLayoutChg>
        <pc:sldLayoutChg chg="delSp mod">
          <pc:chgData name="Simon Wilkinson" userId="b7406f21-8578-4539-a4d3-b48919ea38aa" providerId="ADAL" clId="{C9FFC15E-33E3-4FCA-8D3E-2D0F8105F7E8}" dt="2024-04-09T14:08:16.232" v="1" actId="478"/>
          <pc:sldLayoutMkLst>
            <pc:docMk/>
            <pc:sldMasterMk cId="2717542658" sldId="2147483684"/>
            <pc:sldLayoutMk cId="1194649314" sldId="2147483687"/>
          </pc:sldLayoutMkLst>
          <pc:grpChg chg="del">
            <ac:chgData name="Simon Wilkinson" userId="b7406f21-8578-4539-a4d3-b48919ea38aa" providerId="ADAL" clId="{C9FFC15E-33E3-4FCA-8D3E-2D0F8105F7E8}" dt="2024-04-09T14:08:16.232" v="1" actId="478"/>
            <ac:grpSpMkLst>
              <pc:docMk/>
              <pc:sldMasterMk cId="2717542658" sldId="2147483684"/>
              <pc:sldLayoutMk cId="1194649314" sldId="2147483687"/>
              <ac:grpSpMk id="2" creationId="{CF4C2043-9766-C29F-E4DE-01A41935B1C9}"/>
            </ac:grpSpMkLst>
          </pc:grpChg>
        </pc:sldLayoutChg>
        <pc:sldLayoutChg chg="delSp mod">
          <pc:chgData name="Simon Wilkinson" userId="b7406f21-8578-4539-a4d3-b48919ea38aa" providerId="ADAL" clId="{C9FFC15E-33E3-4FCA-8D3E-2D0F8105F7E8}" dt="2024-04-09T14:08:17.576" v="2" actId="478"/>
          <pc:sldLayoutMkLst>
            <pc:docMk/>
            <pc:sldMasterMk cId="2717542658" sldId="2147483684"/>
            <pc:sldLayoutMk cId="540285363" sldId="2147483688"/>
          </pc:sldLayoutMkLst>
          <pc:grpChg chg="del">
            <ac:chgData name="Simon Wilkinson" userId="b7406f21-8578-4539-a4d3-b48919ea38aa" providerId="ADAL" clId="{C9FFC15E-33E3-4FCA-8D3E-2D0F8105F7E8}" dt="2024-04-09T14:08:17.576" v="2" actId="478"/>
            <ac:grpSpMkLst>
              <pc:docMk/>
              <pc:sldMasterMk cId="2717542658" sldId="2147483684"/>
              <pc:sldLayoutMk cId="540285363" sldId="2147483688"/>
              <ac:grpSpMk id="2" creationId="{C6E0F9EF-DE9C-1C0A-8ABE-EC12B4C792AE}"/>
            </ac:grpSpMkLst>
          </pc:grpChg>
        </pc:sldLayoutChg>
        <pc:sldLayoutChg chg="delSp mod">
          <pc:chgData name="Simon Wilkinson" userId="b7406f21-8578-4539-a4d3-b48919ea38aa" providerId="ADAL" clId="{C9FFC15E-33E3-4FCA-8D3E-2D0F8105F7E8}" dt="2024-04-09T14:08:18.997" v="3" actId="478"/>
          <pc:sldLayoutMkLst>
            <pc:docMk/>
            <pc:sldMasterMk cId="2717542658" sldId="2147483684"/>
            <pc:sldLayoutMk cId="2137669646" sldId="2147483689"/>
          </pc:sldLayoutMkLst>
          <pc:grpChg chg="del">
            <ac:chgData name="Simon Wilkinson" userId="b7406f21-8578-4539-a4d3-b48919ea38aa" providerId="ADAL" clId="{C9FFC15E-33E3-4FCA-8D3E-2D0F8105F7E8}" dt="2024-04-09T14:08:18.997" v="3" actId="478"/>
            <ac:grpSpMkLst>
              <pc:docMk/>
              <pc:sldMasterMk cId="2717542658" sldId="2147483684"/>
              <pc:sldLayoutMk cId="2137669646" sldId="2147483689"/>
              <ac:grpSpMk id="9" creationId="{EFE580D3-E650-FC33-DD05-28AEEFBF1A57}"/>
            </ac:grpSpMkLst>
          </pc:grpChg>
        </pc:sldLayoutChg>
        <pc:sldLayoutChg chg="delSp mod">
          <pc:chgData name="Simon Wilkinson" userId="b7406f21-8578-4539-a4d3-b48919ea38aa" providerId="ADAL" clId="{C9FFC15E-33E3-4FCA-8D3E-2D0F8105F7E8}" dt="2024-04-09T14:08:20.360" v="4" actId="478"/>
          <pc:sldLayoutMkLst>
            <pc:docMk/>
            <pc:sldMasterMk cId="2717542658" sldId="2147483684"/>
            <pc:sldLayoutMk cId="4101648109" sldId="2147483690"/>
          </pc:sldLayoutMkLst>
          <pc:grpChg chg="del">
            <ac:chgData name="Simon Wilkinson" userId="b7406f21-8578-4539-a4d3-b48919ea38aa" providerId="ADAL" clId="{C9FFC15E-33E3-4FCA-8D3E-2D0F8105F7E8}" dt="2024-04-09T14:08:20.360" v="4" actId="478"/>
            <ac:grpSpMkLst>
              <pc:docMk/>
              <pc:sldMasterMk cId="2717542658" sldId="2147483684"/>
              <pc:sldLayoutMk cId="4101648109" sldId="2147483690"/>
              <ac:grpSpMk id="2" creationId="{C9B7A7D4-8EC9-ADE3-6864-5930A1C2E262}"/>
            </ac:grpSpMkLst>
          </pc:grpChg>
        </pc:sldLayoutChg>
        <pc:sldLayoutChg chg="delSp mod">
          <pc:chgData name="Simon Wilkinson" userId="b7406f21-8578-4539-a4d3-b48919ea38aa" providerId="ADAL" clId="{C9FFC15E-33E3-4FCA-8D3E-2D0F8105F7E8}" dt="2024-04-09T14:08:21.735" v="5" actId="478"/>
          <pc:sldLayoutMkLst>
            <pc:docMk/>
            <pc:sldMasterMk cId="2717542658" sldId="2147483684"/>
            <pc:sldLayoutMk cId="1579528427" sldId="2147483691"/>
          </pc:sldLayoutMkLst>
          <pc:grpChg chg="del">
            <ac:chgData name="Simon Wilkinson" userId="b7406f21-8578-4539-a4d3-b48919ea38aa" providerId="ADAL" clId="{C9FFC15E-33E3-4FCA-8D3E-2D0F8105F7E8}" dt="2024-04-09T14:08:21.735" v="5" actId="478"/>
            <ac:grpSpMkLst>
              <pc:docMk/>
              <pc:sldMasterMk cId="2717542658" sldId="2147483684"/>
              <pc:sldLayoutMk cId="1579528427" sldId="2147483691"/>
              <ac:grpSpMk id="2" creationId="{AC3D96FC-7252-D80C-8A45-2BA5D0AEAD11}"/>
            </ac:grpSpMkLst>
          </pc:grpChg>
        </pc:sldLayoutChg>
        <pc:sldLayoutChg chg="delSp mod">
          <pc:chgData name="Simon Wilkinson" userId="b7406f21-8578-4539-a4d3-b48919ea38aa" providerId="ADAL" clId="{C9FFC15E-33E3-4FCA-8D3E-2D0F8105F7E8}" dt="2024-04-09T14:08:23.735" v="6" actId="478"/>
          <pc:sldLayoutMkLst>
            <pc:docMk/>
            <pc:sldMasterMk cId="2717542658" sldId="2147483684"/>
            <pc:sldLayoutMk cId="2050224006" sldId="2147483692"/>
          </pc:sldLayoutMkLst>
          <pc:grpChg chg="del">
            <ac:chgData name="Simon Wilkinson" userId="b7406f21-8578-4539-a4d3-b48919ea38aa" providerId="ADAL" clId="{C9FFC15E-33E3-4FCA-8D3E-2D0F8105F7E8}" dt="2024-04-09T14:08:23.735" v="6" actId="478"/>
            <ac:grpSpMkLst>
              <pc:docMk/>
              <pc:sldMasterMk cId="2717542658" sldId="2147483684"/>
              <pc:sldLayoutMk cId="2050224006" sldId="2147483692"/>
              <ac:grpSpMk id="6" creationId="{BFE7E729-C4F3-9699-F9FB-6FD2D56B332D}"/>
            </ac:grpSpMkLst>
          </pc:grpChg>
        </pc:sldLayoutChg>
        <pc:sldLayoutChg chg="delSp add del mod">
          <pc:chgData name="Simon Wilkinson" userId="b7406f21-8578-4539-a4d3-b48919ea38aa" providerId="ADAL" clId="{C9FFC15E-33E3-4FCA-8D3E-2D0F8105F7E8}" dt="2024-04-09T14:08:28.153" v="9" actId="478"/>
          <pc:sldLayoutMkLst>
            <pc:docMk/>
            <pc:sldMasterMk cId="2717542658" sldId="2147483684"/>
            <pc:sldLayoutMk cId="2543757467" sldId="2147483693"/>
          </pc:sldLayoutMkLst>
          <pc:grpChg chg="del">
            <ac:chgData name="Simon Wilkinson" userId="b7406f21-8578-4539-a4d3-b48919ea38aa" providerId="ADAL" clId="{C9FFC15E-33E3-4FCA-8D3E-2D0F8105F7E8}" dt="2024-04-09T14:08:28.153" v="9" actId="478"/>
            <ac:grpSpMkLst>
              <pc:docMk/>
              <pc:sldMasterMk cId="2717542658" sldId="2147483684"/>
              <pc:sldLayoutMk cId="2543757467" sldId="2147483693"/>
              <ac:grpSpMk id="9" creationId="{92D450A9-E647-D259-A6EA-B5EB703A2CB5}"/>
            </ac:grpSpMkLst>
          </pc:grpChg>
        </pc:sldLayoutChg>
        <pc:sldLayoutChg chg="delSp mod">
          <pc:chgData name="Simon Wilkinson" userId="b7406f21-8578-4539-a4d3-b48919ea38aa" providerId="ADAL" clId="{C9FFC15E-33E3-4FCA-8D3E-2D0F8105F7E8}" dt="2024-04-09T14:08:30.534" v="10" actId="478"/>
          <pc:sldLayoutMkLst>
            <pc:docMk/>
            <pc:sldMasterMk cId="2717542658" sldId="2147483684"/>
            <pc:sldLayoutMk cId="2325785145" sldId="2147483694"/>
          </pc:sldLayoutMkLst>
          <pc:grpChg chg="del">
            <ac:chgData name="Simon Wilkinson" userId="b7406f21-8578-4539-a4d3-b48919ea38aa" providerId="ADAL" clId="{C9FFC15E-33E3-4FCA-8D3E-2D0F8105F7E8}" dt="2024-04-09T14:08:30.534" v="10" actId="478"/>
            <ac:grpSpMkLst>
              <pc:docMk/>
              <pc:sldMasterMk cId="2717542658" sldId="2147483684"/>
              <pc:sldLayoutMk cId="2325785145" sldId="2147483694"/>
              <ac:grpSpMk id="9" creationId="{BE9D4B24-3671-7F6A-1F3D-209E7B9D5D18}"/>
            </ac:grpSpMkLst>
          </pc:grpChg>
        </pc:sldLayoutChg>
        <pc:sldLayoutChg chg="delSp mod">
          <pc:chgData name="Simon Wilkinson" userId="b7406f21-8578-4539-a4d3-b48919ea38aa" providerId="ADAL" clId="{C9FFC15E-33E3-4FCA-8D3E-2D0F8105F7E8}" dt="2024-04-09T14:08:32.621" v="11" actId="21"/>
          <pc:sldLayoutMkLst>
            <pc:docMk/>
            <pc:sldMasterMk cId="2717542658" sldId="2147483684"/>
            <pc:sldLayoutMk cId="3306266388" sldId="2147483695"/>
          </pc:sldLayoutMkLst>
          <pc:grpChg chg="del">
            <ac:chgData name="Simon Wilkinson" userId="b7406f21-8578-4539-a4d3-b48919ea38aa" providerId="ADAL" clId="{C9FFC15E-33E3-4FCA-8D3E-2D0F8105F7E8}" dt="2024-04-09T14:08:32.621" v="11" actId="21"/>
            <ac:grpSpMkLst>
              <pc:docMk/>
              <pc:sldMasterMk cId="2717542658" sldId="2147483684"/>
              <pc:sldLayoutMk cId="3306266388" sldId="2147483695"/>
              <ac:grpSpMk id="8" creationId="{1E6DCBCA-A242-E000-4B9D-DC5196C71911}"/>
            </ac:grpSpMkLst>
          </pc:gr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1">
            <a:extLst>
              <a:ext uri="{FF2B5EF4-FFF2-40B4-BE49-F238E27FC236}">
                <a16:creationId xmlns:a16="http://schemas.microsoft.com/office/drawing/2014/main" id="{4C40962E-4AC2-E266-E087-9A59BD5342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88044" y="308742"/>
            <a:ext cx="2984870" cy="485232"/>
          </a:xfrm>
          <a:prstGeom prst="rect">
            <a:avLst/>
          </a:prstGeom>
        </p:spPr>
        <p:txBody>
          <a:bodyPr vert="horz" lIns="91401" tIns="45701" rIns="91401" bIns="45701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CC2EB78C-05B3-8F5A-4E1A-78D4E682D6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3295" y="308742"/>
            <a:ext cx="2496824" cy="485232"/>
          </a:xfrm>
          <a:prstGeom prst="rect">
            <a:avLst/>
          </a:prstGeom>
        </p:spPr>
        <p:txBody>
          <a:bodyPr vert="horz" lIns="91401" tIns="45701" rIns="91401" bIns="45701" rtlCol="0"/>
          <a:lstStyle>
            <a:lvl1pPr algn="r">
              <a:defRPr sz="1200"/>
            </a:lvl1pPr>
          </a:lstStyle>
          <a:p>
            <a:fld id="{AB04052C-2A84-4078-A6FF-D70E73AA87C5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17002C0-ED7C-6CF0-B8D7-DB74830C3F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987170" y="8350027"/>
            <a:ext cx="2089798" cy="485231"/>
          </a:xfrm>
          <a:prstGeom prst="rect">
            <a:avLst/>
          </a:prstGeom>
        </p:spPr>
        <p:txBody>
          <a:bodyPr vert="horz" lIns="91401" tIns="45701" rIns="91401" bIns="45701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F1AB8BD-FA6B-A4DB-9A26-2AC3F6E2BD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40829" y="8350027"/>
            <a:ext cx="1259290" cy="485231"/>
          </a:xfrm>
          <a:prstGeom prst="rect">
            <a:avLst/>
          </a:prstGeom>
        </p:spPr>
        <p:txBody>
          <a:bodyPr vert="horz" lIns="91401" tIns="45701" rIns="91401" bIns="45701" rtlCol="0" anchor="b"/>
          <a:lstStyle>
            <a:lvl1pPr algn="r">
              <a:defRPr sz="1200"/>
            </a:lvl1pPr>
          </a:lstStyle>
          <a:p>
            <a:fld id="{AFB660CF-D942-4787-98B2-BDA775E29040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0A33A8-42C9-5161-7EF8-AC19882E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2" y="8416153"/>
            <a:ext cx="1839939" cy="35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13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Header Placeholder 1">
            <a:extLst>
              <a:ext uri="{FF2B5EF4-FFF2-40B4-BE49-F238E27FC236}">
                <a16:creationId xmlns:a16="http://schemas.microsoft.com/office/drawing/2014/main" id="{BEAFE157-B436-D5AD-6F6A-8E6EC7C8D4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88044" y="308742"/>
            <a:ext cx="2984870" cy="485232"/>
          </a:xfrm>
          <a:prstGeom prst="rect">
            <a:avLst/>
          </a:prstGeom>
        </p:spPr>
        <p:txBody>
          <a:bodyPr vert="horz" lIns="91401" tIns="45701" rIns="91401" bIns="45701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6D10784A-8148-A825-C418-F120DF7D77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3295" y="308742"/>
            <a:ext cx="2496824" cy="485232"/>
          </a:xfrm>
          <a:prstGeom prst="rect">
            <a:avLst/>
          </a:prstGeom>
        </p:spPr>
        <p:txBody>
          <a:bodyPr vert="horz" lIns="91401" tIns="45701" rIns="91401" bIns="45701" rtlCol="0"/>
          <a:lstStyle>
            <a:lvl1pPr algn="r">
              <a:defRPr sz="1200"/>
            </a:lvl1pPr>
          </a:lstStyle>
          <a:p>
            <a:fld id="{AB04052C-2A84-4078-A6FF-D70E73AA87C5}" type="datetimeFigureOut">
              <a:rPr lang="en-GB" smtClean="0"/>
              <a:t>29/05/2024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CC537FF-9326-E4A3-5CEC-6D6CCC89DC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2982572" y="8350027"/>
            <a:ext cx="2089798" cy="485231"/>
          </a:xfrm>
          <a:prstGeom prst="rect">
            <a:avLst/>
          </a:prstGeom>
        </p:spPr>
        <p:txBody>
          <a:bodyPr vert="horz" lIns="91401" tIns="45701" rIns="91401" bIns="45701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7431590-6AF4-E95F-04AC-95BE15CF37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36231" y="8350027"/>
            <a:ext cx="1259290" cy="485231"/>
          </a:xfrm>
          <a:prstGeom prst="rect">
            <a:avLst/>
          </a:prstGeom>
        </p:spPr>
        <p:txBody>
          <a:bodyPr vert="horz" lIns="91401" tIns="45701" rIns="91401" bIns="45701" rtlCol="0" anchor="b"/>
          <a:lstStyle>
            <a:lvl1pPr algn="r">
              <a:defRPr sz="1200"/>
            </a:lvl1pPr>
          </a:lstStyle>
          <a:p>
            <a:fld id="{AFB660CF-D942-4787-98B2-BDA775E29040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A5F528-C574-D585-502A-DA606BB1C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4" y="8416153"/>
            <a:ext cx="1839939" cy="35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19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5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7355EC4-11DF-75E8-A3B0-C73FCF479754}"/>
              </a:ext>
            </a:extLst>
          </p:cNvPr>
          <p:cNvGrpSpPr/>
          <p:nvPr userDrawn="1"/>
        </p:nvGrpSpPr>
        <p:grpSpPr>
          <a:xfrm>
            <a:off x="0" y="5539154"/>
            <a:ext cx="12192000" cy="1236393"/>
            <a:chOff x="0" y="5539154"/>
            <a:chExt cx="12192000" cy="123639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81AE820-A012-B051-1BF7-2DF2FADB6BB0}"/>
                </a:ext>
              </a:extLst>
            </p:cNvPr>
            <p:cNvGrpSpPr/>
            <p:nvPr userDrawn="1"/>
          </p:nvGrpSpPr>
          <p:grpSpPr>
            <a:xfrm>
              <a:off x="206070" y="5807283"/>
              <a:ext cx="11779860" cy="968264"/>
              <a:chOff x="206070" y="5760387"/>
              <a:chExt cx="11779860" cy="96826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6CC9E11-E5BF-58BD-1212-4DDA1DF4A1C9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070" y="5762968"/>
                <a:ext cx="1346687" cy="851820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AC71A0C-F1C2-45F0-01C8-83DD0573ED0A}"/>
                  </a:ext>
                </a:extLst>
              </p:cNvPr>
              <p:cNvGrpSpPr/>
              <p:nvPr userDrawn="1"/>
            </p:nvGrpSpPr>
            <p:grpSpPr>
              <a:xfrm>
                <a:off x="8399166" y="5760387"/>
                <a:ext cx="3586764" cy="968264"/>
                <a:chOff x="8481594" y="5813068"/>
                <a:chExt cx="3586764" cy="968264"/>
              </a:xfrm>
            </p:grpSpPr>
            <p:pic>
              <p:nvPicPr>
                <p:cNvPr id="17" name="Picture 16" descr="Our core values - DICE, Excellence, Community at our heart, Trust and Leadership. ">
                  <a:extLst>
                    <a:ext uri="{FF2B5EF4-FFF2-40B4-BE49-F238E27FC236}">
                      <a16:creationId xmlns:a16="http://schemas.microsoft.com/office/drawing/2014/main" id="{699D3B97-9A76-9226-433B-118A67A25A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64022" y="5813068"/>
                  <a:ext cx="3421908" cy="752820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834C6A1-B9E7-A81F-44F2-8F0CD3398D09}"/>
                    </a:ext>
                  </a:extLst>
                </p:cNvPr>
                <p:cNvSpPr txBox="1"/>
                <p:nvPr userDrawn="1"/>
              </p:nvSpPr>
              <p:spPr>
                <a:xfrm>
                  <a:off x="8481594" y="6512028"/>
                  <a:ext cx="3586764" cy="269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60" dirty="0">
                      <a:solidFill>
                        <a:schemeClr val="bg1"/>
                      </a:solidFill>
                      <a:latin typeface="Aptos Light" panose="020B0004020202020204" pitchFamily="34" charset="0"/>
                    </a:rPr>
                    <a:t>Making the West Midlands safer, stronger and healthier</a:t>
                  </a:r>
                </a:p>
              </p:txBody>
            </p:sp>
          </p:grp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5E6AB1A-0FA5-412A-91F2-F81624E3392A}"/>
                </a:ext>
              </a:extLst>
            </p:cNvPr>
            <p:cNvCxnSpPr/>
            <p:nvPr userDrawn="1"/>
          </p:nvCxnSpPr>
          <p:spPr>
            <a:xfrm>
              <a:off x="0" y="5539154"/>
              <a:ext cx="12192000" cy="0"/>
            </a:xfrm>
            <a:prstGeom prst="line">
              <a:avLst/>
            </a:prstGeom>
            <a:ln w="57150">
              <a:solidFill>
                <a:srgbClr val="FF823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CD2181CF-64D6-9FB6-EEAA-55B51EB98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3257"/>
            <a:ext cx="9144000" cy="1439129"/>
          </a:xfrm>
          <a:prstGeom prst="rect">
            <a:avLst/>
          </a:prstGeom>
        </p:spPr>
        <p:txBody>
          <a:bodyPr anchor="b"/>
          <a:lstStyle>
            <a:lvl1pPr algn="ctr">
              <a:defRPr sz="5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0D7DD3B-BC88-A000-4131-BF7D2A934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88200"/>
            <a:ext cx="9144000" cy="12580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403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F8D789A-AB14-4F31-8EF1-717801826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CC105607-21D5-A3EA-413A-69B857AD1828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83188" y="457201"/>
            <a:ext cx="6172200" cy="490610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B951C39-D1C9-5BE7-3848-04AE383B3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03232"/>
            <a:ext cx="3932237" cy="2960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785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6F6B9B3-7654-201D-1CBE-A9E855AD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Vertical Text Placeholder 2">
            <a:extLst>
              <a:ext uri="{FF2B5EF4-FFF2-40B4-BE49-F238E27FC236}">
                <a16:creationId xmlns:a16="http://schemas.microsoft.com/office/drawing/2014/main" id="{486E82CA-F68F-51FE-D455-66E0B4A82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55526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66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600F7B-8B19-C377-F373-CC5980F6CB1B}"/>
              </a:ext>
            </a:extLst>
          </p:cNvPr>
          <p:cNvGrpSpPr/>
          <p:nvPr userDrawn="1"/>
        </p:nvGrpSpPr>
        <p:grpSpPr>
          <a:xfrm>
            <a:off x="133824" y="0"/>
            <a:ext cx="1195359" cy="6858000"/>
            <a:chOff x="133824" y="0"/>
            <a:chExt cx="1195359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F20873-AB74-D5BD-FE5B-E8DC08F4D471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-5609" y="473102"/>
              <a:ext cx="1346687" cy="85182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362E645-00BA-042B-DAB8-AF77621AD447}"/>
                </a:ext>
              </a:extLst>
            </p:cNvPr>
            <p:cNvGrpSpPr/>
            <p:nvPr userDrawn="1"/>
          </p:nvGrpSpPr>
          <p:grpSpPr>
            <a:xfrm rot="5400000">
              <a:off x="-1175426" y="4431023"/>
              <a:ext cx="3586764" cy="968264"/>
              <a:chOff x="8481594" y="5813068"/>
              <a:chExt cx="3586764" cy="968264"/>
            </a:xfrm>
          </p:grpSpPr>
          <p:pic>
            <p:nvPicPr>
              <p:cNvPr id="11" name="Picture 10" descr="Our core values - DICE, Excellence, Community at our heart, Trust and Leadership. ">
                <a:extLst>
                  <a:ext uri="{FF2B5EF4-FFF2-40B4-BE49-F238E27FC236}">
                    <a16:creationId xmlns:a16="http://schemas.microsoft.com/office/drawing/2014/main" id="{6C78A835-0B83-3DFA-D071-857A59181A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64022" y="5813068"/>
                <a:ext cx="3421908" cy="75282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F0FBC9-2F00-D4E6-06C0-F7FD3AE942CF}"/>
                  </a:ext>
                </a:extLst>
              </p:cNvPr>
              <p:cNvSpPr txBox="1"/>
              <p:nvPr userDrawn="1"/>
            </p:nvSpPr>
            <p:spPr>
              <a:xfrm>
                <a:off x="8481594" y="6512028"/>
                <a:ext cx="3586764" cy="269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60" dirty="0">
                    <a:solidFill>
                      <a:schemeClr val="bg1"/>
                    </a:solidFill>
                    <a:latin typeface="Aptos Light" panose="020B0004020202020204" pitchFamily="34" charset="0"/>
                  </a:rPr>
                  <a:t>Making the West Midlands safer, stronger and healthier</a:t>
                </a: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4034C26-317F-8654-1B2C-F056529D39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29183" y="0"/>
              <a:ext cx="0" cy="6858000"/>
            </a:xfrm>
            <a:prstGeom prst="line">
              <a:avLst/>
            </a:prstGeom>
            <a:ln w="57150">
              <a:solidFill>
                <a:srgbClr val="FF823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Vertical Title 1">
            <a:extLst>
              <a:ext uri="{FF2B5EF4-FFF2-40B4-BE49-F238E27FC236}">
                <a16:creationId xmlns:a16="http://schemas.microsoft.com/office/drawing/2014/main" id="{69E94B81-CD49-4586-5ECB-CB78F0AC7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55593" y="523081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Vertical Text Placeholder 2">
            <a:extLst>
              <a:ext uri="{FF2B5EF4-FFF2-40B4-BE49-F238E27FC236}">
                <a16:creationId xmlns:a16="http://schemas.microsoft.com/office/drawing/2014/main" id="{5F3E465E-B3AC-16BB-DA62-B28B66168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29901" y="523081"/>
            <a:ext cx="7060221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6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DC9234E0-1CBD-B60E-7B1B-1CFDC4D3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5B40869-721D-154F-2492-CAB20CB41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61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272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D6205B-E10D-4083-B586-6AF381EF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156"/>
            <a:ext cx="10515600" cy="144010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510EF09-9B49-1FBA-9574-A34033C1C4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83350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9464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0BE4751-38BB-FAB4-3D99-7309F426C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3AAA3FC-544E-2040-AE37-EBF791853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43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2733705-C187-8DBF-BD79-606098D09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543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8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259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259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6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8D6DC3A-5A6F-BB35-CA01-4663D3AF8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7AA0ABD-68C1-B7AA-DF6C-F245F2545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6385"/>
            <a:ext cx="5157787" cy="6586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89DDE2C-79FC-280B-65D2-3AC1A878E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1137"/>
            <a:ext cx="5157787" cy="27138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CC0F25E-D937-A54D-E41E-F8AFA9AC8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46384"/>
            <a:ext cx="5183188" cy="6586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80180CB5-C602-2B3F-484D-B2E7070B7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0769"/>
            <a:ext cx="5183188" cy="2714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64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DF36235-0C8B-C60D-EF1F-A3F79D359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528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224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517A28E-8F1C-8558-523B-050439263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DE73B3-338B-948F-C870-BC8087E23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0"/>
            <a:ext cx="6172200" cy="491782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90C672A-D090-A148-5CE9-3BBA74E4C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03232"/>
            <a:ext cx="3932237" cy="297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375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298C083-393F-CCD2-9E25-4B905E62A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54550C9-E38B-B47C-216F-3D2467750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44997-5A00-0B1D-7DA9-A768EEBB834C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34368" y="64360"/>
            <a:ext cx="523264" cy="153888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l"/>
            <a:r>
              <a:rPr lang="en-GB" sz="1000" dirty="0">
                <a:solidFill>
                  <a:schemeClr val="bg1"/>
                </a:solidFill>
                <a:latin typeface="Aptos Light" panose="020B000402020202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4ADD24-4467-B6A2-14C8-A930D2C899E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34368" y="6639752"/>
            <a:ext cx="523264" cy="153888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l"/>
            <a:r>
              <a:rPr lang="en-GB" sz="1000" dirty="0">
                <a:solidFill>
                  <a:schemeClr val="bg1"/>
                </a:solidFill>
                <a:latin typeface="Aptos Light" panose="020B000402020202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71754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ptos Light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ptos Light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ptos Light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ptos Light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ptos Light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taywise.co.uk/public/resource/hazard-house-gam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mfs.net/" TargetMode="External"/><Relationship Id="rId2" Type="http://schemas.openxmlformats.org/officeDocument/2006/relationships/hyperlink" Target="http://www.staywise.co.uk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xWrUOMXDII?feature=oembed" TargetMode="Externa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mfs.link/3vq07N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88D3-6931-FD3F-E957-7470AFED7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GB" dirty="0"/>
              <a:t>The Great Fire of London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B294C-7EF0-4EF1-A155-E48826D4205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Key Stage 1 Programme of </a:t>
            </a:r>
            <a:r>
              <a:rPr lang="en-GB"/>
              <a:t>Fire Safety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23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E9F31-C038-6FB6-1379-9AF5A6A03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Hazard spotting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303D6-7886-8089-0D9A-DB2CD3789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hazards can you find in one of these rooms?</a:t>
            </a:r>
          </a:p>
          <a:p>
            <a:r>
              <a:rPr lang="en-GB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https://staywise.co.uk/public/resource/hazard-house-game </a:t>
            </a:r>
            <a:endParaRPr lang="en-GB" dirty="0">
              <a:solidFill>
                <a:srgbClr val="FFC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756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31130-02F9-9548-9DFF-C558B49DC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/>
              <a:t>Smoke alarms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DAF812-2BDC-AC68-D94A-55CB5CE5B423}"/>
              </a:ext>
            </a:extLst>
          </p:cNvPr>
          <p:cNvGrpSpPr/>
          <p:nvPr/>
        </p:nvGrpSpPr>
        <p:grpSpPr>
          <a:xfrm>
            <a:off x="838200" y="1695811"/>
            <a:ext cx="3084457" cy="4085438"/>
            <a:chOff x="8583561" y="1168072"/>
            <a:chExt cx="2855288" cy="398234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6779D0F-34C1-7450-5074-6E7C86692112}"/>
                </a:ext>
              </a:extLst>
            </p:cNvPr>
            <p:cNvSpPr/>
            <p:nvPr/>
          </p:nvSpPr>
          <p:spPr>
            <a:xfrm>
              <a:off x="8583561" y="1168072"/>
              <a:ext cx="2855288" cy="398234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Staywise logo">
              <a:extLst>
                <a:ext uri="{FF2B5EF4-FFF2-40B4-BE49-F238E27FC236}">
                  <a16:creationId xmlns:a16="http://schemas.microsoft.com/office/drawing/2014/main" id="{4A513085-8DEE-C9FA-EC2A-B3A458BEB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8015" y="1504052"/>
              <a:ext cx="2726381" cy="373272"/>
            </a:xfrm>
            <a:prstGeom prst="rect">
              <a:avLst/>
            </a:prstGeom>
          </p:spPr>
        </p:pic>
        <p:pic>
          <p:nvPicPr>
            <p:cNvPr id="13" name="Picture 12" descr="A blue sign with a house and a check mark&#10;&#10;Description automatically generated">
              <a:extLst>
                <a:ext uri="{FF2B5EF4-FFF2-40B4-BE49-F238E27FC236}">
                  <a16:creationId xmlns:a16="http://schemas.microsoft.com/office/drawing/2014/main" id="{20FF297D-623A-F6B6-BD01-DB4ADD161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8850" y="2048614"/>
              <a:ext cx="2004710" cy="2760772"/>
            </a:xfrm>
            <a:prstGeom prst="rect">
              <a:avLst/>
            </a:prstGeom>
          </p:spPr>
        </p:pic>
      </p:grpSp>
      <p:pic>
        <p:nvPicPr>
          <p:cNvPr id="5" name="Smoke Alarms Reduced">
            <a:hlinkClick r:id="" action="ppaction://media"/>
            <a:extLst>
              <a:ext uri="{FF2B5EF4-FFF2-40B4-BE49-F238E27FC236}">
                <a16:creationId xmlns:a16="http://schemas.microsoft.com/office/drawing/2014/main" id="{7CEFE362-379E-C00A-3BA6-858A8294C8B5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9960" y="2139950"/>
            <a:ext cx="5683840" cy="3197160"/>
          </a:xfrm>
        </p:spPr>
      </p:pic>
    </p:spTree>
    <p:extLst>
      <p:ext uri="{BB962C8B-B14F-4D97-AF65-F5344CB8AC3E}">
        <p14:creationId xmlns:p14="http://schemas.microsoft.com/office/powerpoint/2010/main" val="207054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6DB92-2136-5C8F-0A5E-8E08316C6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 out, stay out</a:t>
            </a:r>
          </a:p>
        </p:txBody>
      </p:sp>
      <p:pic>
        <p:nvPicPr>
          <p:cNvPr id="7" name="Get out stay out SFRS">
            <a:hlinkClick r:id="" action="ppaction://media"/>
            <a:extLst>
              <a:ext uri="{FF2B5EF4-FFF2-40B4-BE49-F238E27FC236}">
                <a16:creationId xmlns:a16="http://schemas.microsoft.com/office/drawing/2014/main" id="{A7712508-9D77-9718-E5DB-7142E64279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648618"/>
            <a:ext cx="6330950" cy="3560763"/>
          </a:xfrm>
        </p:spPr>
      </p:pic>
    </p:spTree>
    <p:extLst>
      <p:ext uri="{BB962C8B-B14F-4D97-AF65-F5344CB8AC3E}">
        <p14:creationId xmlns:p14="http://schemas.microsoft.com/office/powerpoint/2010/main" val="84774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B208D-87CF-407B-B383-3F2B20A0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/>
              <a:t>Stop, Drop and Roll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618DF-799A-5E12-E6EE-451B195B1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43544"/>
          </a:xfrm>
        </p:spPr>
        <p:txBody>
          <a:bodyPr>
            <a:normAutofit/>
          </a:bodyPr>
          <a:lstStyle/>
          <a:p>
            <a:r>
              <a:rPr lang="en-GB" dirty="0"/>
              <a:t>if your clothes catch fire, what do you do?</a:t>
            </a:r>
          </a:p>
          <a:p>
            <a:endParaRPr lang="en-GB" dirty="0"/>
          </a:p>
          <a:p>
            <a:r>
              <a:rPr lang="en-GB" dirty="0"/>
              <a:t>let’s practice!</a:t>
            </a:r>
          </a:p>
        </p:txBody>
      </p:sp>
      <p:pic>
        <p:nvPicPr>
          <p:cNvPr id="26" name="Picture 25" descr="A cartoon of a child lying on his stomach&#10;&#10;Description automatically generated">
            <a:extLst>
              <a:ext uri="{FF2B5EF4-FFF2-40B4-BE49-F238E27FC236}">
                <a16:creationId xmlns:a16="http://schemas.microsoft.com/office/drawing/2014/main" id="{12A64F66-8000-5EF9-AC78-4699E0FE9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83" y="2637691"/>
            <a:ext cx="7521037" cy="24471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00F0BB4-5B64-74AB-AD24-ADE3F9D075B8}"/>
              </a:ext>
            </a:extLst>
          </p:cNvPr>
          <p:cNvSpPr txBox="1"/>
          <p:nvPr/>
        </p:nvSpPr>
        <p:spPr>
          <a:xfrm>
            <a:off x="4478694" y="5091103"/>
            <a:ext cx="146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ptos Light" panose="020B0004020202020204" pitchFamily="34" charset="0"/>
              </a:rPr>
              <a:t>STOP.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191D9A-A68E-2ED9-0729-FE7E65D55453}"/>
              </a:ext>
            </a:extLst>
          </p:cNvPr>
          <p:cNvSpPr txBox="1"/>
          <p:nvPr/>
        </p:nvSpPr>
        <p:spPr>
          <a:xfrm>
            <a:off x="7097203" y="5091103"/>
            <a:ext cx="146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ptos Light" panose="020B0004020202020204" pitchFamily="34" charset="0"/>
              </a:rPr>
              <a:t>DROP.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10ADE8-82CD-68BC-5198-F70C0BEDC5A0}"/>
              </a:ext>
            </a:extLst>
          </p:cNvPr>
          <p:cNvSpPr txBox="1"/>
          <p:nvPr/>
        </p:nvSpPr>
        <p:spPr>
          <a:xfrm>
            <a:off x="9715712" y="5091103"/>
            <a:ext cx="146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ptos Light" panose="020B0004020202020204" pitchFamily="34" charset="0"/>
              </a:rPr>
              <a:t>ROLL.</a:t>
            </a:r>
          </a:p>
        </p:txBody>
      </p:sp>
    </p:spTree>
    <p:extLst>
      <p:ext uri="{BB962C8B-B14F-4D97-AF65-F5344CB8AC3E}">
        <p14:creationId xmlns:p14="http://schemas.microsoft.com/office/powerpoint/2010/main" val="8092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3F27C-93A3-C1E0-F4CA-71EDA5355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useful 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4CA50-6E2E-E3B0-2B11-9D5FEBA4F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www.staywise.co.uk</a:t>
            </a:r>
            <a:endParaRPr lang="en-GB" dirty="0"/>
          </a:p>
          <a:p>
            <a:r>
              <a:rPr lang="en-GB" dirty="0">
                <a:hlinkClick r:id="rId3"/>
              </a:rPr>
              <a:t>www.wmfs.net</a:t>
            </a:r>
            <a:endParaRPr lang="en-GB" dirty="0"/>
          </a:p>
          <a:p>
            <a:r>
              <a:rPr lang="en-GB" dirty="0"/>
              <a:t>there is a link to a video you can use with tablets  </a:t>
            </a:r>
          </a:p>
        </p:txBody>
      </p:sp>
    </p:spTree>
    <p:extLst>
      <p:ext uri="{BB962C8B-B14F-4D97-AF65-F5344CB8AC3E}">
        <p14:creationId xmlns:p14="http://schemas.microsoft.com/office/powerpoint/2010/main" val="415354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13457-6C85-3314-5EEC-33C5DEED3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London in 1666</a:t>
            </a:r>
          </a:p>
        </p:txBody>
      </p:sp>
      <p:pic>
        <p:nvPicPr>
          <p:cNvPr id="4" name="Online Media 3" title="Experience the Great Fire of London in VR!">
            <a:hlinkClick r:id="" action="ppaction://media"/>
            <a:extLst>
              <a:ext uri="{FF2B5EF4-FFF2-40B4-BE49-F238E27FC236}">
                <a16:creationId xmlns:a16="http://schemas.microsoft.com/office/drawing/2014/main" id="{22877982-A943-E6DE-F736-384585DBE5A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1648618"/>
            <a:ext cx="6302375" cy="3560763"/>
          </a:xfrm>
          <a:prstGeom prst="rect">
            <a:avLst/>
          </a:prstGeom>
        </p:spPr>
      </p:pic>
      <p:pic>
        <p:nvPicPr>
          <p:cNvPr id="6" name="Picture 5" descr="A qr code with circles and circles&#10;&#10;Description automatically generated">
            <a:extLst>
              <a:ext uri="{FF2B5EF4-FFF2-40B4-BE49-F238E27FC236}">
                <a16:creationId xmlns:a16="http://schemas.microsoft.com/office/drawing/2014/main" id="{732CE2F4-B62A-2B19-3FF9-AB9875E04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93" y="2002245"/>
            <a:ext cx="2853507" cy="285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3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6FE0B9-3A26-7299-424D-2951D6D3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Teachers – Please complete the form, accessible via the link or QR code below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F6EC69-D3AD-B6B2-B459-3BE90F45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4620"/>
          </a:xfrm>
        </p:spPr>
        <p:txBody>
          <a:bodyPr/>
          <a:lstStyle/>
          <a:p>
            <a:r>
              <a:rPr lang="en-GB" b="0" i="0" dirty="0">
                <a:solidFill>
                  <a:srgbClr val="FFC000"/>
                </a:solidFill>
                <a:effectLst/>
                <a:latin typeface="system-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https://wmfs.link/3vq07NV</a:t>
            </a:r>
            <a:endParaRPr lang="en-GB" b="0" i="0" dirty="0">
              <a:solidFill>
                <a:srgbClr val="FFC000"/>
              </a:solidFill>
              <a:effectLst/>
              <a:latin typeface="system-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9A6D16-FEC1-F2BE-8B72-6104776C8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459634"/>
            <a:ext cx="2696401" cy="26964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E6DCBCA-A242-E000-4B9D-DC5196C71911}"/>
              </a:ext>
            </a:extLst>
          </p:cNvPr>
          <p:cNvGrpSpPr/>
          <p:nvPr/>
        </p:nvGrpSpPr>
        <p:grpSpPr>
          <a:xfrm>
            <a:off x="0" y="5539154"/>
            <a:ext cx="12192000" cy="1236393"/>
            <a:chOff x="0" y="5539154"/>
            <a:chExt cx="12192000" cy="123639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262ACF0-E367-2A9C-273C-7DBB836D641F}"/>
                </a:ext>
              </a:extLst>
            </p:cNvPr>
            <p:cNvGrpSpPr/>
            <p:nvPr userDrawn="1"/>
          </p:nvGrpSpPr>
          <p:grpSpPr>
            <a:xfrm>
              <a:off x="206070" y="5807283"/>
              <a:ext cx="11779860" cy="968264"/>
              <a:chOff x="206070" y="5760387"/>
              <a:chExt cx="11779860" cy="96826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FBB6E4C-05F9-F8A8-9301-414234519F9D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070" y="5762968"/>
                <a:ext cx="1346687" cy="851820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6B6AEFA-47E1-1B65-847A-F8BF3586CD45}"/>
                  </a:ext>
                </a:extLst>
              </p:cNvPr>
              <p:cNvGrpSpPr/>
              <p:nvPr userDrawn="1"/>
            </p:nvGrpSpPr>
            <p:grpSpPr>
              <a:xfrm>
                <a:off x="8399166" y="5760387"/>
                <a:ext cx="3586764" cy="968264"/>
                <a:chOff x="8481594" y="5813068"/>
                <a:chExt cx="3586764" cy="968264"/>
              </a:xfrm>
            </p:grpSpPr>
            <p:pic>
              <p:nvPicPr>
                <p:cNvPr id="13" name="Picture 12" descr="Our core values - DICE, Excellence, Community at our heart, Trust and Leadership. ">
                  <a:extLst>
                    <a:ext uri="{FF2B5EF4-FFF2-40B4-BE49-F238E27FC236}">
                      <a16:creationId xmlns:a16="http://schemas.microsoft.com/office/drawing/2014/main" id="{61F80BD1-FE45-AF83-CE68-A5350DF6FE5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64022" y="5813068"/>
                  <a:ext cx="3421908" cy="752820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D3F8D8E-79CD-3A50-19F8-151E6286F24E}"/>
                    </a:ext>
                  </a:extLst>
                </p:cNvPr>
                <p:cNvSpPr txBox="1"/>
                <p:nvPr userDrawn="1"/>
              </p:nvSpPr>
              <p:spPr>
                <a:xfrm>
                  <a:off x="8481594" y="6512028"/>
                  <a:ext cx="3586764" cy="269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60" dirty="0">
                      <a:solidFill>
                        <a:schemeClr val="bg1"/>
                      </a:solidFill>
                      <a:latin typeface="Aptos Light" panose="020B0004020202020204" pitchFamily="34" charset="0"/>
                    </a:rPr>
                    <a:t>Making the West Midlands safer, stronger and healthier</a:t>
                  </a:r>
                </a:p>
              </p:txBody>
            </p:sp>
          </p:grp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288BC24-8F30-3140-2B51-94A63171472C}"/>
                </a:ext>
              </a:extLst>
            </p:cNvPr>
            <p:cNvCxnSpPr/>
            <p:nvPr userDrawn="1"/>
          </p:nvCxnSpPr>
          <p:spPr>
            <a:xfrm>
              <a:off x="0" y="5539154"/>
              <a:ext cx="12192000" cy="0"/>
            </a:xfrm>
            <a:prstGeom prst="line">
              <a:avLst/>
            </a:prstGeom>
            <a:ln w="57150">
              <a:solidFill>
                <a:srgbClr val="FF823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548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E6F7D-19A1-EFAA-11EC-581DCC2A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3D65A-F5F8-A875-4CEB-F8F599D50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do you know so far?</a:t>
            </a:r>
          </a:p>
          <a:p>
            <a:r>
              <a:rPr lang="en-GB" dirty="0"/>
              <a:t>where did the fire start?</a:t>
            </a:r>
          </a:p>
          <a:p>
            <a:r>
              <a:rPr lang="en-GB" dirty="0"/>
              <a:t>how did it start?</a:t>
            </a:r>
          </a:p>
          <a:p>
            <a:r>
              <a:rPr lang="en-GB" dirty="0"/>
              <a:t>when did it start?</a:t>
            </a:r>
          </a:p>
        </p:txBody>
      </p:sp>
    </p:spTree>
    <p:extLst>
      <p:ext uri="{BB962C8B-B14F-4D97-AF65-F5344CB8AC3E}">
        <p14:creationId xmlns:p14="http://schemas.microsoft.com/office/powerpoint/2010/main" val="2457320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AB4F-5927-D23A-5871-CC92F3CE3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Firefighting in 1666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698A22-217D-9CEE-3817-8B015325D8E3}"/>
              </a:ext>
            </a:extLst>
          </p:cNvPr>
          <p:cNvSpPr/>
          <p:nvPr/>
        </p:nvSpPr>
        <p:spPr>
          <a:xfrm>
            <a:off x="1003351" y="2325950"/>
            <a:ext cx="1524213" cy="1103050"/>
          </a:xfrm>
          <a:prstGeom prst="rect">
            <a:avLst/>
          </a:prstGeom>
          <a:solidFill>
            <a:schemeClr val="bg2"/>
          </a:solidFill>
          <a:ln>
            <a:solidFill>
              <a:srgbClr val="FF82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80382-2898-86BF-3C9E-40836915E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4649"/>
          </a:xfrm>
        </p:spPr>
        <p:txBody>
          <a:bodyPr/>
          <a:lstStyle/>
          <a:p>
            <a:r>
              <a:rPr lang="en-GB" dirty="0"/>
              <a:t>Talk about what each of these were used for: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Let’s try tackling a fire like they did in 1666!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BAC24-2DB2-E4A5-7D7B-75C3CE353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351" y="2411178"/>
            <a:ext cx="1524213" cy="905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99B214-7667-CD41-7603-419849F11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144" y="2449283"/>
            <a:ext cx="1333686" cy="1733792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D4C999-DBA8-1CED-AFC3-593848622504}"/>
              </a:ext>
            </a:extLst>
          </p:cNvPr>
          <p:cNvSpPr/>
          <p:nvPr/>
        </p:nvSpPr>
        <p:spPr>
          <a:xfrm>
            <a:off x="4718528" y="2537220"/>
            <a:ext cx="1753293" cy="1999269"/>
          </a:xfrm>
          <a:prstGeom prst="rect">
            <a:avLst/>
          </a:prstGeom>
          <a:solidFill>
            <a:schemeClr val="bg2"/>
          </a:solidFill>
          <a:ln>
            <a:solidFill>
              <a:srgbClr val="FF82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DEBF31-83AF-42C0-823E-82CCCA77E25E}"/>
              </a:ext>
            </a:extLst>
          </p:cNvPr>
          <p:cNvSpPr/>
          <p:nvPr/>
        </p:nvSpPr>
        <p:spPr>
          <a:xfrm>
            <a:off x="6982288" y="2325950"/>
            <a:ext cx="2658862" cy="1989863"/>
          </a:xfrm>
          <a:prstGeom prst="rect">
            <a:avLst/>
          </a:prstGeom>
          <a:solidFill>
            <a:schemeClr val="bg2"/>
          </a:solidFill>
          <a:ln>
            <a:solidFill>
              <a:srgbClr val="FF82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84F542-2CB2-32EF-BC45-4C595C91D2BF}"/>
              </a:ext>
            </a:extLst>
          </p:cNvPr>
          <p:cNvSpPr/>
          <p:nvPr/>
        </p:nvSpPr>
        <p:spPr>
          <a:xfrm>
            <a:off x="10003629" y="2325950"/>
            <a:ext cx="1753293" cy="1999269"/>
          </a:xfrm>
          <a:prstGeom prst="rect">
            <a:avLst/>
          </a:prstGeom>
          <a:solidFill>
            <a:schemeClr val="bg2"/>
          </a:solidFill>
          <a:ln>
            <a:solidFill>
              <a:srgbClr val="FF82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A321E-BAFD-7052-9FDB-2DE25945F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7614" y1="23171" x2="15909" y2="235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8528" y="2279377"/>
            <a:ext cx="1676634" cy="2343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272DF4-9CAC-3649-C319-FDE21BD4B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5400" y="2537220"/>
            <a:ext cx="3067478" cy="1343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B8D87C-62A0-8B0C-AF0F-21FDBEC10A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0030" y="2456204"/>
            <a:ext cx="1333686" cy="15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09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E24E-9E2B-8E44-25FA-90DC3200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Firefighting through the ages</a:t>
            </a:r>
          </a:p>
        </p:txBody>
      </p:sp>
      <p:pic>
        <p:nvPicPr>
          <p:cNvPr id="4" name="Picture 10" descr="Building a 17th century fire engine | Museum of London">
            <a:extLst>
              <a:ext uri="{FF2B5EF4-FFF2-40B4-BE49-F238E27FC236}">
                <a16:creationId xmlns:a16="http://schemas.microsoft.com/office/drawing/2014/main" id="{A19ADAE1-EA8B-D2C5-9B74-616D03E8D0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32" y="1690688"/>
            <a:ext cx="7568935" cy="4643000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84D9C7-18C6-E044-3FF4-9F109A3BB31D}"/>
              </a:ext>
            </a:extLst>
          </p:cNvPr>
          <p:cNvSpPr txBox="1"/>
          <p:nvPr/>
        </p:nvSpPr>
        <p:spPr>
          <a:xfrm>
            <a:off x="838199" y="1703578"/>
            <a:ext cx="2351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17</a:t>
            </a:r>
            <a:r>
              <a:rPr lang="en-GB" sz="2000" baseline="30000" dirty="0">
                <a:solidFill>
                  <a:schemeClr val="bg1"/>
                </a:solidFill>
              </a:rPr>
              <a:t>th</a:t>
            </a:r>
            <a:r>
              <a:rPr lang="en-GB" sz="2000" dirty="0">
                <a:solidFill>
                  <a:schemeClr val="bg1"/>
                </a:solidFill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4049605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E24E-9E2B-8E44-25FA-90DC3200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Firefighting through the 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4D9C7-18C6-E044-3FF4-9F109A3BB31D}"/>
              </a:ext>
            </a:extLst>
          </p:cNvPr>
          <p:cNvSpPr txBox="1"/>
          <p:nvPr/>
        </p:nvSpPr>
        <p:spPr>
          <a:xfrm>
            <a:off x="957943" y="1690688"/>
            <a:ext cx="2351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1770</a:t>
            </a:r>
          </a:p>
        </p:txBody>
      </p:sp>
      <p:pic>
        <p:nvPicPr>
          <p:cNvPr id="3" name="Picture 8" descr="1770 Newsham Manual Pump | Richard Newsham was an English in… | Flickr">
            <a:extLst>
              <a:ext uri="{FF2B5EF4-FFF2-40B4-BE49-F238E27FC236}">
                <a16:creationId xmlns:a16="http://schemas.microsoft.com/office/drawing/2014/main" id="{72A6A191-A719-44A2-83AD-DC330A263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929" y="1412502"/>
            <a:ext cx="5806141" cy="5080373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889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E24E-9E2B-8E44-25FA-90DC3200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Firefighting through the 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4D9C7-18C6-E044-3FF4-9F109A3BB31D}"/>
              </a:ext>
            </a:extLst>
          </p:cNvPr>
          <p:cNvSpPr txBox="1"/>
          <p:nvPr/>
        </p:nvSpPr>
        <p:spPr>
          <a:xfrm>
            <a:off x="957943" y="1690688"/>
            <a:ext cx="2351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1880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72A6A191-A719-44A2-83AD-DC330A263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1410" y="1686756"/>
            <a:ext cx="7209179" cy="4806119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856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E24E-9E2B-8E44-25FA-90DC3200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Firefighting through the 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4D9C7-18C6-E044-3FF4-9F109A3BB31D}"/>
              </a:ext>
            </a:extLst>
          </p:cNvPr>
          <p:cNvSpPr txBox="1"/>
          <p:nvPr/>
        </p:nvSpPr>
        <p:spPr>
          <a:xfrm>
            <a:off x="957943" y="1690688"/>
            <a:ext cx="2351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1919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72A6A191-A719-44A2-83AD-DC330A263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7046" y="1690688"/>
            <a:ext cx="6557907" cy="4877536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80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E24E-9E2B-8E44-25FA-90DC3200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Firefighting through the 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4D9C7-18C6-E044-3FF4-9F109A3BB31D}"/>
              </a:ext>
            </a:extLst>
          </p:cNvPr>
          <p:cNvSpPr txBox="1"/>
          <p:nvPr/>
        </p:nvSpPr>
        <p:spPr>
          <a:xfrm>
            <a:off x="957943" y="1690688"/>
            <a:ext cx="2351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1951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72A6A191-A719-44A2-83AD-DC330A263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7443" y="1690688"/>
            <a:ext cx="7157114" cy="4771409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385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E24E-9E2B-8E44-25FA-90DC3200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Firefighting now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4D9C7-18C6-E044-3FF4-9F109A3BB31D}"/>
              </a:ext>
            </a:extLst>
          </p:cNvPr>
          <p:cNvSpPr txBox="1"/>
          <p:nvPr/>
        </p:nvSpPr>
        <p:spPr>
          <a:xfrm>
            <a:off x="1058298" y="1870008"/>
            <a:ext cx="3538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Talk about what each of these things are used for: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72A6A191-A719-44A2-83AD-DC330A263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83810" y="3473308"/>
            <a:ext cx="4026088" cy="3019567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C2749E8-B7E9-0EF9-B26E-0A8AE22E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0483" y="228751"/>
            <a:ext cx="4373317" cy="2923874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20DF7AC-1D10-1E85-4084-33252C33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0483" y="3465100"/>
            <a:ext cx="4373317" cy="2995979"/>
          </a:xfrm>
          <a:prstGeom prst="rect">
            <a:avLst/>
          </a:prstGeom>
          <a:ln w="38100" cap="sq">
            <a:solidFill>
              <a:srgbClr val="FF82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237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st Midlands Fire Service Corporate Template - Dark.potx" id="{B6473930-60D4-4F65-ABCB-1DD5E6D20E2A}" vid="{488E0658-54A5-46C3-A178-6B1796CD9B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4F51B04785D440877E2C9218B38EC7" ma:contentTypeVersion="20" ma:contentTypeDescription="Create a new document." ma:contentTypeScope="" ma:versionID="ccd47ed1350ac1e292a4157f721d9309">
  <xsd:schema xmlns:xsd="http://www.w3.org/2001/XMLSchema" xmlns:xs="http://www.w3.org/2001/XMLSchema" xmlns:p="http://schemas.microsoft.com/office/2006/metadata/properties" xmlns:ns2="cb2c1d1d-6f79-4b7f-9f74-bf8563d13e91" xmlns:ns3="ac8e99ec-23a9-45fe-bada-471fad56ca14" targetNamespace="http://schemas.microsoft.com/office/2006/metadata/properties" ma:root="true" ma:fieldsID="25f61da7f977d934bcfbf750e82a1877" ns2:_="" ns3:_="">
    <xsd:import namespace="cb2c1d1d-6f79-4b7f-9f74-bf8563d13e91"/>
    <xsd:import namespace="ac8e99ec-23a9-45fe-bada-471fad56ca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fbac" minOccurs="0"/>
                <xsd:element ref="ns2:hsej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c1d1d-6f79-4b7f-9f74-bf8563d13e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fbac" ma:index="19" nillable="true" ma:displayName="Person or Group" ma:list="UserInfo" ma:internalName="fbac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hsej" ma:index="20" nillable="true" ma:displayName="Text" ma:internalName="hsej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1ab43ce-12a3-47ff-a0e3-cf1f7b75bc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e99ec-23a9-45fe-bada-471fad56ca1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ee772a24-b5f1-40ba-8c2e-5dee6029d6c7}" ma:internalName="TaxCatchAll" ma:showField="CatchAllData" ma:web="ac8e99ec-23a9-45fe-bada-471fad56ca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E0401E-7790-45B3-9769-5B7947C6DC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9C3DC9-39EA-47D3-A0E1-96D80B76D9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2c1d1d-6f79-4b7f-9f74-bf8563d13e91"/>
    <ds:schemaRef ds:uri="ac8e99ec-23a9-45fe-bada-471fad56ca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West Midlands Fire Service Corporate Template - Dark</Template>
  <TotalTime>54</TotalTime>
  <Words>218</Words>
  <Application>Microsoft Office PowerPoint</Application>
  <PresentationFormat>Widescreen</PresentationFormat>
  <Paragraphs>47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Aptos Light</vt:lpstr>
      <vt:lpstr>Arial</vt:lpstr>
      <vt:lpstr>system-ui</vt:lpstr>
      <vt:lpstr>Office Theme</vt:lpstr>
      <vt:lpstr>The Great Fire of London</vt:lpstr>
      <vt:lpstr>Recap</vt:lpstr>
      <vt:lpstr>Firefighting in 1666</vt:lpstr>
      <vt:lpstr>Firefighting through the ages</vt:lpstr>
      <vt:lpstr>Firefighting through the ages</vt:lpstr>
      <vt:lpstr>Firefighting through the ages</vt:lpstr>
      <vt:lpstr>Firefighting through the ages</vt:lpstr>
      <vt:lpstr>Firefighting through the ages</vt:lpstr>
      <vt:lpstr>Firefighting now</vt:lpstr>
      <vt:lpstr>Hazard spotting</vt:lpstr>
      <vt:lpstr>Smoke alarms</vt:lpstr>
      <vt:lpstr>Get out, stay out</vt:lpstr>
      <vt:lpstr>Stop, Drop and Roll</vt:lpstr>
      <vt:lpstr>Other useful websites</vt:lpstr>
      <vt:lpstr>London in 1666</vt:lpstr>
      <vt:lpstr>Teachers – Please complete the form, accessible via the link or QR code below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Fire of London Presentation for Schools</dc:title>
  <dc:creator>West Midlands Fire Service</dc:creator>
  <cp:lastModifiedBy>Simon Wilkinson</cp:lastModifiedBy>
  <cp:revision>2</cp:revision>
  <dcterms:created xsi:type="dcterms:W3CDTF">2024-01-08T11:01:35Z</dcterms:created>
  <dcterms:modified xsi:type="dcterms:W3CDTF">2024-05-29T08:41:30Z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d22f659-8248-4419-995f-fff2cde2ff83_Enabled">
    <vt:lpwstr>true</vt:lpwstr>
  </property>
  <property fmtid="{D5CDD505-2E9C-101B-9397-08002B2CF9AE}" pid="3" name="MSIP_Label_4d22f659-8248-4419-995f-fff2cde2ff83_SetDate">
    <vt:lpwstr>2023-12-14T13:17:07Z</vt:lpwstr>
  </property>
  <property fmtid="{D5CDD505-2E9C-101B-9397-08002B2CF9AE}" pid="4" name="MSIP_Label_4d22f659-8248-4419-995f-fff2cde2ff83_Method">
    <vt:lpwstr>Privileged</vt:lpwstr>
  </property>
  <property fmtid="{D5CDD505-2E9C-101B-9397-08002B2CF9AE}" pid="5" name="MSIP_Label_4d22f659-8248-4419-995f-fff2cde2ff83_Name">
    <vt:lpwstr>OFFICIAL</vt:lpwstr>
  </property>
  <property fmtid="{D5CDD505-2E9C-101B-9397-08002B2CF9AE}" pid="6" name="MSIP_Label_4d22f659-8248-4419-995f-fff2cde2ff83_SiteId">
    <vt:lpwstr>c8b125d0-ba85-4441-8b06-df523851b190</vt:lpwstr>
  </property>
  <property fmtid="{D5CDD505-2E9C-101B-9397-08002B2CF9AE}" pid="7" name="MSIP_Label_4d22f659-8248-4419-995f-fff2cde2ff83_ActionId">
    <vt:lpwstr>64ec0b7a-f0cd-4910-b82e-9b2c9cd1733a</vt:lpwstr>
  </property>
  <property fmtid="{D5CDD505-2E9C-101B-9397-08002B2CF9AE}" pid="8" name="MSIP_Label_4d22f659-8248-4419-995f-fff2cde2ff83_ContentBits">
    <vt:lpwstr>3</vt:lpwstr>
  </property>
  <property fmtid="{D5CDD505-2E9C-101B-9397-08002B2CF9AE}" pid="9" name="ClassificationContentMarkingFooterLocations">
    <vt:lpwstr>Office Theme:7</vt:lpwstr>
  </property>
  <property fmtid="{D5CDD505-2E9C-101B-9397-08002B2CF9AE}" pid="10" name="ClassificationContentMarkingFooterText">
    <vt:lpwstr>OFFICIAL</vt:lpwstr>
  </property>
  <property fmtid="{D5CDD505-2E9C-101B-9397-08002B2CF9AE}" pid="11" name="ClassificationContentMarkingHeaderLocations">
    <vt:lpwstr>Office Theme:6</vt:lpwstr>
  </property>
  <property fmtid="{D5CDD505-2E9C-101B-9397-08002B2CF9AE}" pid="12" name="ClassificationContentMarkingHeaderText">
    <vt:lpwstr>OFFICIAL</vt:lpwstr>
  </property>
</Properties>
</file>